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93" r:id="rId3"/>
    <p:sldId id="998" r:id="rId4"/>
    <p:sldId id="999" r:id="rId5"/>
    <p:sldId id="1000" r:id="rId6"/>
    <p:sldId id="1001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Put on your coat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656846"/>
          </a:xfrm>
        </p:spPr>
        <p:txBody>
          <a:bodyPr/>
          <a:lstStyle/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祈使句的用法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6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2938780" cy="785495"/>
          </a:xfrm>
          <a:prstGeom prst="rect">
            <a:avLst/>
          </a:prstGeom>
        </p:spPr>
      </p:pic>
      <p:pic>
        <p:nvPicPr>
          <p:cNvPr id="4" name="aw106.jpg" descr="id:21474964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92896"/>
            <a:ext cx="5027468" cy="23042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591150" y="2924944"/>
            <a:ext cx="717451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should we do when it’s getting cold?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天变变冷的时候我们应该做什么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93288" cy="3744416"/>
          </a:xfrm>
          <a:prstGeom prst="rect">
            <a:avLst/>
          </a:prstGeom>
        </p:spPr>
      </p:pic>
      <p:pic>
        <p:nvPicPr>
          <p:cNvPr id="4" name="25框架构建.eps" descr="id:21474964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2699385" cy="697865"/>
          </a:xfrm>
          <a:prstGeom prst="rect">
            <a:avLst/>
          </a:prstGeom>
        </p:spPr>
      </p:pic>
      <p:pic>
        <p:nvPicPr>
          <p:cNvPr id="5" name="JG8.eps" descr="id:21474964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315238" y="2166094"/>
            <a:ext cx="9748520" cy="255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27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41764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祈使句是英语中的一种基本句型，用于表达命令、请求、建议或劝告等。本课中我们主要学习了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型祈使句，即以动词原形开头的祈使句，主语一般是第二人称，但是通常会省略主语。它的句型结构为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Open the door.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开门。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将肯定祈使句改为否定祈使句时，直接在前面加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don’t,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后面动词还是原形。例如：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Don’t put on your sweater.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不要穿上你的毛衣。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65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429000"/>
            <a:ext cx="1012190" cy="46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85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14615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your scarf.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259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65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0210" y="1321604"/>
            <a:ext cx="3700780" cy="10693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4417948"/>
            <a:ext cx="11017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考查</a:t>
            </a:r>
            <a:r>
              <a:rPr lang="en-US" altLang="zh-CN">
                <a:ea typeface="楷体" panose="02010609060101010101" pitchFamily="49" charset="-122"/>
              </a:rPr>
              <a:t> do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型祈使句，动词用原形。句意为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戴上你的围巾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30497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 at me.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259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Not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Don’t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the classroom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noisy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吵闹的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259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Don’t talk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talk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42088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考查否定祈使句，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句首直接加</a:t>
            </a:r>
            <a:r>
              <a:rPr lang="en-US" altLang="zh-CN">
                <a:ea typeface="楷体" panose="02010609060101010101" pitchFamily="49" charset="-122"/>
              </a:rPr>
              <a:t> don’t,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ea typeface="楷体" panose="02010609060101010101" pitchFamily="49" charset="-122"/>
              </a:rPr>
              <a:t> 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2638" y="11247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4276253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否定祈使句的常见结构是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不要在教室里讲话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8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110</Words>
  <Application>Microsoft Office PowerPoint</Application>
  <PresentationFormat>自定义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343</cp:revision>
  <dcterms:created xsi:type="dcterms:W3CDTF">2020-11-06T05:24:00Z</dcterms:created>
  <dcterms:modified xsi:type="dcterms:W3CDTF">2025-05-27T16:21:56Z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